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0" r:id="rId5"/>
    <p:sldId id="264" r:id="rId6"/>
    <p:sldId id="258" r:id="rId7"/>
    <p:sldId id="257" r:id="rId8"/>
    <p:sldId id="259" r:id="rId9"/>
    <p:sldId id="265" r:id="rId10"/>
    <p:sldId id="267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618" y="428604"/>
            <a:ext cx="87963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Мой школьный двор</a:t>
            </a:r>
            <a:endParaRPr lang="ru-RU" sz="6600" b="1" cap="none" spc="0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143800" cy="437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911950"/>
            <a:ext cx="1428728" cy="946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ГОРОД\SDC195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dmin\Desktop\ГОРОД\SDC19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4647" t="11077"/>
          <a:stretch>
            <a:fillRect/>
          </a:stretch>
        </p:blipFill>
        <p:spPr bwMode="auto">
          <a:xfrm>
            <a:off x="5072066" y="2857496"/>
            <a:ext cx="3686172" cy="334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07075" y="0"/>
            <a:ext cx="84369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только школьный двор, </a:t>
            </a:r>
          </a:p>
          <a:p>
            <a:pPr algn="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 и… </a:t>
            </a:r>
          </a:p>
          <a:p>
            <a:pPr algn="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улица Весенняя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2149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 «Г» класс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9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214950"/>
            <a:ext cx="2000232" cy="13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SDC154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357562"/>
            <a:ext cx="4038600" cy="30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admin\Desktop\SDC154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958" t="655" r="1061" b="21514"/>
          <a:stretch>
            <a:fillRect/>
          </a:stretch>
        </p:blipFill>
        <p:spPr bwMode="auto">
          <a:xfrm>
            <a:off x="214282" y="2357430"/>
            <a:ext cx="4038600" cy="256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43174" y="507207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Отряд Волонтёров 9 «Б» класс.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7075" y="0"/>
            <a:ext cx="84369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только школьный двор, </a:t>
            </a:r>
          </a:p>
          <a:p>
            <a:pPr algn="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 и… </a:t>
            </a:r>
          </a:p>
          <a:p>
            <a:pPr algn="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улица Владикавказская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357826"/>
            <a:ext cx="2000232" cy="13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6148" name="Picture 4" descr="C:\Users\admin\Desktop\ГОРОД\SDC14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3124">
            <a:off x="3437345" y="1197398"/>
            <a:ext cx="4618753" cy="3911941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rot="21131663">
            <a:off x="85715" y="711653"/>
            <a:ext cx="3301799" cy="2720049"/>
          </a:xfrm>
          <a:prstGeom prst="cloudCallout">
            <a:avLst>
              <a:gd name="adj1" fmla="val 52219"/>
              <a:gd name="adj2" fmla="val 6531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Прикинь, как чисто!!!!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929198"/>
            <a:ext cx="2000232" cy="13244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00364" y="557214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Братья наши меньшие)))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69" t="4444" r="2712" b="4444"/>
          <a:stretch>
            <a:fillRect/>
          </a:stretch>
        </p:blipFill>
        <p:spPr bwMode="auto">
          <a:xfrm>
            <a:off x="142844" y="2071678"/>
            <a:ext cx="413991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Desktop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086" t="3401" r="2491" b="3150"/>
          <a:stretch>
            <a:fillRect/>
          </a:stretch>
        </p:blipFill>
        <p:spPr bwMode="auto">
          <a:xfrm>
            <a:off x="4786314" y="2714620"/>
            <a:ext cx="3786214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785794"/>
            <a:ext cx="7639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Экологический отряд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3523"/>
            <a:ext cx="2000232" cy="13244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55007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«Б» </a:t>
            </a:r>
            <a:r>
              <a:rPr lang="ru-RU" dirty="0" smtClean="0"/>
              <a:t>класс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ГОРОД\IMG_8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30777">
            <a:off x="286356" y="216920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admin\Desktop\ГОРОД\IMG_86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06968">
            <a:off x="5023589" y="3039873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857232"/>
            <a:ext cx="86656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Юные Аланы и их родители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3523"/>
            <a:ext cx="2000232" cy="13244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564357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«В» класс.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ГОРОД\SDC141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16474">
            <a:off x="84537" y="1893516"/>
            <a:ext cx="4120136" cy="327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dmin\Desktop\ГОРОД\SDC14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05067">
            <a:off x="4572571" y="3310658"/>
            <a:ext cx="4258983" cy="319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6576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60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Экологический отряд </a:t>
            </a:r>
          </a:p>
          <a:p>
            <a:pPr algn="r"/>
            <a:r>
              <a:rPr lang="ru-RU" sz="60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«Зелёная </a:t>
            </a:r>
          </a:p>
          <a:p>
            <a:pPr algn="r"/>
            <a:r>
              <a:rPr lang="ru-RU" sz="60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планета»</a:t>
            </a:r>
            <a:endParaRPr lang="ru-RU" sz="60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3523"/>
            <a:ext cx="2000232" cy="13244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57150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 «В» класс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325416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admin\Desktop\Фото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88082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Физико-математический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533523"/>
            <a:ext cx="2000232" cy="13244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542926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«А» класс.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ГОРОД\SDC192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92880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admin\Desktop\ГОРОД\Фото03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3143272" cy="419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-142900"/>
            <a:ext cx="77650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Озеленим планету. </a:t>
            </a:r>
          </a:p>
          <a:p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Начнём со школьного </a:t>
            </a:r>
          </a:p>
          <a:p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двора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533522"/>
            <a:ext cx="2000232" cy="13244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557214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«Г» класс.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ГОРОД\SDC14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30703">
            <a:off x="72102" y="20978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Desktop\ГОРОД\SDC14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04621">
            <a:off x="4786314" y="34290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919129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66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Посадим в школьном </a:t>
            </a:r>
          </a:p>
          <a:p>
            <a:pPr algn="r"/>
            <a:r>
              <a:rPr lang="ru-RU" sz="66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саду цветы и я, </a:t>
            </a:r>
          </a:p>
          <a:p>
            <a:pPr algn="r"/>
            <a:r>
              <a:rPr lang="ru-RU" sz="66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он, и ты!</a:t>
            </a:r>
            <a:endParaRPr lang="ru-RU" sz="66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214950"/>
            <a:ext cx="2213156" cy="14654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571501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 «В» класс.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ГОРОД\SDC142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28769">
            <a:off x="388849" y="1988060"/>
            <a:ext cx="4038600" cy="323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dmin\Desktop\ГОРОД\SDC195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6261">
            <a:off x="5279586" y="2028945"/>
            <a:ext cx="3325416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142852"/>
            <a:ext cx="7646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деревья посадим,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потом их побелим</a:t>
            </a:r>
            <a:endParaRPr lang="ru-RU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3523"/>
            <a:ext cx="2000232" cy="13244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542926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Химико-биологический 10 «Б» класс.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ГОРОД\SDC194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14612" y="564357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«В» класс.</a:t>
            </a:r>
          </a:p>
          <a:p>
            <a:r>
              <a:rPr lang="ru-RU" dirty="0" smtClean="0"/>
              <a:t>Каникулы</a:t>
            </a:r>
            <a:endParaRPr lang="ru-RU" dirty="0"/>
          </a:p>
        </p:txBody>
      </p:sp>
      <p:pic>
        <p:nvPicPr>
          <p:cNvPr id="8" name="Picture 2" descr="http://t3.gstatic.com/images?q=tbn:ANd9GcTSHHo9n-vIE10z3TyjRPM7NC5XGQuvzX-tGZNc5A4YYaMeSEPn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33523"/>
            <a:ext cx="2000232" cy="1324477"/>
          </a:xfrm>
          <a:prstGeom prst="rect">
            <a:avLst/>
          </a:prstGeom>
          <a:noFill/>
        </p:spPr>
      </p:pic>
      <p:pic>
        <p:nvPicPr>
          <p:cNvPr id="10" name="Picture 3" descr="C:\Users\admin\Desktop\ГОРОД\SDC19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2264" t="655"/>
          <a:stretch>
            <a:fillRect/>
          </a:stretch>
        </p:blipFill>
        <p:spPr bwMode="auto">
          <a:xfrm>
            <a:off x="4786314" y="2643182"/>
            <a:ext cx="4038600" cy="356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4655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только школьный двор,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 и…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улица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А.Кесаева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147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Мельситова</dc:creator>
  <cp:lastModifiedBy>МБОУ СОШ№22</cp:lastModifiedBy>
  <cp:revision>24</cp:revision>
  <dcterms:created xsi:type="dcterms:W3CDTF">2011-04-22T08:58:02Z</dcterms:created>
  <dcterms:modified xsi:type="dcterms:W3CDTF">2014-09-20T08:09:59Z</dcterms:modified>
</cp:coreProperties>
</file>